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4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E30595-BEDA-4F98-B854-CB31F2D236EE}" v="15" dt="2023-08-11T09:08:24.4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D5919A-50E9-E5B4-14AC-2C065FCC88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B249884-2EFF-7EE0-92AE-D72A312F12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5E78563-868F-6231-10F1-4197A3287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3A11E-857C-4F51-86D2-AFBFA2CF2A63}" type="datetimeFigureOut">
              <a:rPr lang="fr-FR" smtClean="0"/>
              <a:t>15/08/2023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E03DE2-018E-969B-6698-BA59B2112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536C86-350A-55AF-E8E3-4C263075B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FB7C-B1B2-434D-8F56-789839BCEC7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1648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54F1FC-4B09-F672-7C85-6D97E2320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0B38193-A592-51C1-F733-ADCB4FD650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A73B644-D563-DFFE-8CCE-41D96205D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3A11E-857C-4F51-86D2-AFBFA2CF2A63}" type="datetimeFigureOut">
              <a:rPr lang="fr-FR" smtClean="0"/>
              <a:t>15/08/2023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5586CF0-9EB0-ABB1-7B98-02ED772AD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CCAB7B-959F-D8D2-19F4-C03CF25A7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FB7C-B1B2-434D-8F56-789839BCEC7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1391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766F7B7-39EB-FA07-62EA-F867BFF0A0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3050DA4-ECAE-336E-7658-65DA93153F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52B385B-17F7-FFC6-871E-0C872B7CD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3A11E-857C-4F51-86D2-AFBFA2CF2A63}" type="datetimeFigureOut">
              <a:rPr lang="fr-FR" smtClean="0"/>
              <a:t>15/08/2023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25742A-F4E2-9429-0638-77EC93EA4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E33B924-54F4-3C12-FEAE-93B54E903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FB7C-B1B2-434D-8F56-789839BCEC7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4172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DC23F6-BAC5-EC58-1237-8AB626083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C10D36-07C9-86C0-E5A4-8A07B0772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8462012-4A3E-5AED-6CF3-426CF12FF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3A11E-857C-4F51-86D2-AFBFA2CF2A63}" type="datetimeFigureOut">
              <a:rPr lang="fr-FR" smtClean="0"/>
              <a:t>15/08/2023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7DAEC7-182E-6B82-623C-9A621D0F3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C6C2B26-7C64-DF3D-6CA2-21622D028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FB7C-B1B2-434D-8F56-789839BCEC7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9165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66AD0D-8C52-FF06-C7A6-516A0141D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850A803-83E6-D0AF-B0EB-B09D1D010E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D6458F7-E191-9F26-12AD-81A5015DF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3A11E-857C-4F51-86D2-AFBFA2CF2A63}" type="datetimeFigureOut">
              <a:rPr lang="fr-FR" smtClean="0"/>
              <a:t>15/08/2023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44C5384-A8B5-71A1-DD2C-EF115A62D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47CADA-9A02-4C33-0F76-3E6D4B9F1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FB7C-B1B2-434D-8F56-789839BCEC7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5313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B4D8D3-58CD-4C64-9E19-EFE13171B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0990EBC-E56A-9130-73B9-30CC903EA8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AE40152-A6D8-6BA0-476B-71E7D54548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B05CA65-C66A-B9DB-CD1F-0560CA2C3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3A11E-857C-4F51-86D2-AFBFA2CF2A63}" type="datetimeFigureOut">
              <a:rPr lang="fr-FR" smtClean="0"/>
              <a:t>15/08/2023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3FE5AF-5A13-7DD1-47ED-FC92646C4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2E7930D-DDBA-54CE-B7C6-2833A0F27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FB7C-B1B2-434D-8F56-789839BCEC7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7871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21ACDE-8182-1F29-B4E0-9205A6B49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D01753E-6211-B53A-F049-6FA78D6CB8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F918C25-22EF-CB6B-E7DD-954E8413F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A7943C2-F911-5286-3EE4-3AAB45B404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45972FD-96B9-3B24-E46C-A7728E4F17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D63EF52-CE49-46A5-C588-178136A77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3A11E-857C-4F51-86D2-AFBFA2CF2A63}" type="datetimeFigureOut">
              <a:rPr lang="fr-FR" smtClean="0"/>
              <a:t>15/08/2023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2F61FCB-135B-2EE1-42D3-AFFE9BFDF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BF9FA0E-3527-D65A-86D2-AB95B49B2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FB7C-B1B2-434D-8F56-789839BCEC7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7040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DE5320-3A22-439F-758A-B8AF81C66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463FA65-DF29-CC8A-3398-9285DE845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3A11E-857C-4F51-86D2-AFBFA2CF2A63}" type="datetimeFigureOut">
              <a:rPr lang="fr-FR" smtClean="0"/>
              <a:t>15/08/2023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4810938-68D4-DBE9-EED3-951C658AB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9008CB6-599B-27EC-98F7-330D2E51F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FB7C-B1B2-434D-8F56-789839BCEC7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6773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1624142-BF48-450C-1F6C-FA346022C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3A11E-857C-4F51-86D2-AFBFA2CF2A63}" type="datetimeFigureOut">
              <a:rPr lang="fr-FR" smtClean="0"/>
              <a:t>15/08/2023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1815FBA-0652-BCEC-241A-43F41AFF5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EC40B2F-9169-7952-AD67-4BDECBADB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FB7C-B1B2-434D-8F56-789839BCEC7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5071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15DEBA-CEBB-2204-43B2-E2D0B86F8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A64F5B-477C-1C91-3831-AA4F74C8C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A1341C1-2E08-D983-8044-EEBEA6C543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C4CF41B-A8C4-F138-AA00-34602ACC2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3A11E-857C-4F51-86D2-AFBFA2CF2A63}" type="datetimeFigureOut">
              <a:rPr lang="fr-FR" smtClean="0"/>
              <a:t>15/08/2023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E2C7C78-F921-9732-C9DB-0378A2A73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45BBA55-D756-63BA-C1F5-FE14929B4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FB7C-B1B2-434D-8F56-789839BCEC7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2040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490A01-9F42-496A-B8C6-9DCA9B883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372D16F-EBE3-F112-4A52-8F5B4427FF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685DBF5-ABB9-F8EB-00EB-97FB5CA5C8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69402DA-90BC-D6F8-9407-161797781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3A11E-857C-4F51-86D2-AFBFA2CF2A63}" type="datetimeFigureOut">
              <a:rPr lang="fr-FR" smtClean="0"/>
              <a:t>15/08/2023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118D7F4-7F0D-E374-0868-3FFC59DE9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D2B2887-6D8D-4BF2-0CA2-7FE84E92D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3FB7C-B1B2-434D-8F56-789839BCEC7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6481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EF6B452-36E6-FCF7-C589-11107519E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407DA35-A5C9-6326-60E7-7803CE5D6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5D1B8F-7D6D-F8E4-208F-61ECC958D8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73A11E-857C-4F51-86D2-AFBFA2CF2A63}" type="datetimeFigureOut">
              <a:rPr lang="fr-FR" smtClean="0"/>
              <a:t>15/08/2023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D66633-3E63-E195-DF9F-3FC8C76E27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01BAA49-AF80-904C-5201-7BDB61BB70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3FB7C-B1B2-434D-8F56-789839BCEC7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9706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trello.com/b/q6ORweFP/menumaker-by-qwenta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140918-ED14-D917-4E56-3FEED99A6D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3392" y="1485245"/>
            <a:ext cx="9144000" cy="2376902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566D320-468B-D929-3811-0D9E28726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3392" y="4069177"/>
            <a:ext cx="9144000" cy="1655762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B1D98FA-8E4A-6B01-8403-0F3B93711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02" y="272289"/>
            <a:ext cx="2057578" cy="100592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80BE39D-88D4-ADEC-A9ED-0667793F0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416" y="3417569"/>
            <a:ext cx="1021168" cy="22862"/>
          </a:xfrm>
          <a:prstGeom prst="rect">
            <a:avLst/>
          </a:prstGeom>
        </p:spPr>
      </p:pic>
      <p:pic>
        <p:nvPicPr>
          <p:cNvPr id="11" name="Image 10" descr="Une image contenant texte, fruit, capture d’écran, menu">
            <a:extLst>
              <a:ext uri="{FF2B5EF4-FFF2-40B4-BE49-F238E27FC236}">
                <a16:creationId xmlns:a16="http://schemas.microsoft.com/office/drawing/2014/main" id="{55C71754-AD24-2D45-DCF1-DF0903F201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757" y="1278216"/>
            <a:ext cx="9760225" cy="452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698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F39CACA-5912-238B-A971-7E5097FD5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02" y="272289"/>
            <a:ext cx="2057578" cy="100592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DB50371-E252-44D2-E06E-E5A4F62AA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02" y="424689"/>
            <a:ext cx="2057578" cy="100592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C970C61-50D1-B7F3-53B8-78A4420B9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02" y="3766080"/>
            <a:ext cx="5585944" cy="2667231"/>
          </a:xfrm>
          <a:prstGeom prst="rect">
            <a:avLst/>
          </a:prstGeom>
        </p:spPr>
      </p:pic>
      <p:pic>
        <p:nvPicPr>
          <p:cNvPr id="7" name="Image 6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2B6D9412-7DB5-8D45-CC7B-F40B4A7FF4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73" y="2113507"/>
            <a:ext cx="3551228" cy="112023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1B220F5-A01D-8FA8-4D68-B30357D3B478}"/>
              </a:ext>
            </a:extLst>
          </p:cNvPr>
          <p:cNvSpPr txBox="1"/>
          <p:nvPr/>
        </p:nvSpPr>
        <p:spPr>
          <a:xfrm>
            <a:off x="6758610" y="2892287"/>
            <a:ext cx="46117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J’y ai également placé une date qui </a:t>
            </a:r>
            <a:r>
              <a:rPr lang="fr-FR" dirty="0" err="1"/>
              <a:t>corresond</a:t>
            </a:r>
            <a:r>
              <a:rPr lang="fr-FR" dirty="0"/>
              <a:t> au temps estimé pour développer cette fonctionnalité.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Et une Checklist, qui permettra, une fois la fonctionnalité développée, d’avoir un meilleur visuel sur l’avancement global du projet.</a:t>
            </a:r>
          </a:p>
        </p:txBody>
      </p:sp>
    </p:spTree>
    <p:extLst>
      <p:ext uri="{BB962C8B-B14F-4D97-AF65-F5344CB8AC3E}">
        <p14:creationId xmlns:p14="http://schemas.microsoft.com/office/powerpoint/2010/main" val="3953177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F39CACA-5912-238B-A971-7E5097FD5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02" y="272289"/>
            <a:ext cx="2057578" cy="100592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DB50371-E252-44D2-E06E-E5A4F62AA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02" y="424689"/>
            <a:ext cx="2057578" cy="100592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45A4A1E-18A3-CE93-43D2-12D7ED819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9164"/>
            <a:ext cx="7205870" cy="508883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1F60423-7820-085E-A061-251D538B7C04}"/>
              </a:ext>
            </a:extLst>
          </p:cNvPr>
          <p:cNvSpPr txBox="1"/>
          <p:nvPr/>
        </p:nvSpPr>
        <p:spPr>
          <a:xfrm flipH="1">
            <a:off x="7663069" y="1769164"/>
            <a:ext cx="343893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Enfin, une fois que je veux mettre cette carte dans le « circuit » de fabrication », je la déplace dans la liste nommée « A faire », une fois qu’elle sera prise en charge par le développeur, elle sera déplacer dans la liste nommée « en cours », puis une fois conçue, elle ira en phase de test, une fois les tests validés, elle finira par être déplacée dans la liste terminé.</a:t>
            </a:r>
          </a:p>
          <a:p>
            <a:endParaRPr lang="fr-FR" dirty="0"/>
          </a:p>
          <a:p>
            <a:r>
              <a:rPr lang="fr-FR" dirty="0"/>
              <a:t>Ce tableau représentera donc parfaitement, rapidement, et efficacement, d’un simple coup d’œil l’avancée du projet dans Trello.</a:t>
            </a:r>
          </a:p>
        </p:txBody>
      </p:sp>
    </p:spTree>
    <p:extLst>
      <p:ext uri="{BB962C8B-B14F-4D97-AF65-F5344CB8AC3E}">
        <p14:creationId xmlns:p14="http://schemas.microsoft.com/office/powerpoint/2010/main" val="113093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F39CACA-5912-238B-A971-7E5097FD5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02" y="272289"/>
            <a:ext cx="2057578" cy="100592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DB50371-E252-44D2-E06E-E5A4F62AA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02" y="424689"/>
            <a:ext cx="2057578" cy="100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35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F39CACA-5912-238B-A971-7E5097FD5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02" y="272289"/>
            <a:ext cx="2057578" cy="100592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DB50371-E252-44D2-E06E-E5A4F62AA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02" y="424689"/>
            <a:ext cx="2057578" cy="100592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E948EAA-40E0-4E38-374E-DB981CC43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30" y="1278216"/>
            <a:ext cx="10515600" cy="857116"/>
          </a:xfrm>
        </p:spPr>
        <p:txBody>
          <a:bodyPr/>
          <a:lstStyle/>
          <a:p>
            <a:r>
              <a:rPr lang="fr-FR" dirty="0"/>
              <a:t>Outils de gestion de projets Trello, utilisation :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4A147CE6-77AB-B47D-5609-78AECED2F4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68363" y="2284143"/>
            <a:ext cx="5181600" cy="4031597"/>
          </a:xfrm>
        </p:spPr>
      </p:pic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8506B74-D507-23E0-3C34-5B13364406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6630" y="2250927"/>
            <a:ext cx="5181600" cy="4351338"/>
          </a:xfrm>
        </p:spPr>
        <p:txBody>
          <a:bodyPr/>
          <a:lstStyle/>
          <a:p>
            <a:r>
              <a:rPr lang="fr-FR" dirty="0"/>
              <a:t>Outil de gestion de projets populaire et assez simple d’utilisation.</a:t>
            </a:r>
          </a:p>
          <a:p>
            <a:r>
              <a:rPr lang="fr-FR" dirty="0"/>
              <a:t>Len du projet : </a:t>
            </a:r>
            <a:r>
              <a:rPr lang="fr-FR" dirty="0" err="1">
                <a:hlinkClick r:id="rId4"/>
              </a:rPr>
              <a:t>Menumaker</a:t>
            </a:r>
            <a:r>
              <a:rPr lang="fr-FR" dirty="0">
                <a:hlinkClick r:id="rId4"/>
              </a:rPr>
              <a:t> By </a:t>
            </a:r>
            <a:r>
              <a:rPr lang="fr-FR" dirty="0" err="1">
                <a:hlinkClick r:id="rId4"/>
              </a:rPr>
              <a:t>Qwenta</a:t>
            </a:r>
            <a:r>
              <a:rPr lang="fr-FR" dirty="0">
                <a:hlinkClick r:id="rId4"/>
              </a:rPr>
              <a:t> | Trello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7369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F39CACA-5912-238B-A971-7E5097FD5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02" y="272289"/>
            <a:ext cx="2057578" cy="100592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DB50371-E252-44D2-E06E-E5A4F62AA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02" y="424689"/>
            <a:ext cx="2057578" cy="100592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C3F6EEA-FC0A-5591-F70E-4B3472ABC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110560"/>
            <a:ext cx="10515600" cy="1325563"/>
          </a:xfrm>
        </p:spPr>
        <p:txBody>
          <a:bodyPr/>
          <a:lstStyle/>
          <a:p>
            <a:r>
              <a:rPr lang="fr-FR" dirty="0"/>
              <a:t>Présentation : Une fois connecté, nous arrivons dans le Dashboard.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F61C3C2-8367-9E66-4A49-7EEDEB6DEA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2740025"/>
            <a:ext cx="5181600" cy="3869497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42F9910A-4C91-8A87-1FAA-35DA3DFA3E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2740025"/>
            <a:ext cx="5181600" cy="3869497"/>
          </a:xfrm>
        </p:spPr>
        <p:txBody>
          <a:bodyPr/>
          <a:lstStyle/>
          <a:p>
            <a:r>
              <a:rPr lang="fr-FR" dirty="0"/>
              <a:t>Afin de planifier le projet Menu Maker, j’ai sélectionné le modèle Kanban, proposé dans « modèles les plus populaires ».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024A969-5241-41EB-7C54-1814B60DB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02" y="2740025"/>
            <a:ext cx="5501398" cy="386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42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F39CACA-5912-238B-A971-7E5097FD5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02" y="272289"/>
            <a:ext cx="2057578" cy="100592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DB50371-E252-44D2-E06E-E5A4F62AA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02" y="424689"/>
            <a:ext cx="2057578" cy="100592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991AB73-FD46-07D8-88A9-27D9E179D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363" y="1239870"/>
            <a:ext cx="10515600" cy="1005927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0514B3-C2D5-5F0F-E5D6-8E724B06A7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633700"/>
            <a:ext cx="5181600" cy="3952011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D3E5406-1A0E-80E6-87B8-5F595E22CD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1056" y="2633700"/>
            <a:ext cx="5181600" cy="3952011"/>
          </a:xfrm>
        </p:spPr>
        <p:txBody>
          <a:bodyPr/>
          <a:lstStyle/>
          <a:p>
            <a:r>
              <a:rPr lang="fr-FR" dirty="0"/>
              <a:t>Nous avons alors un modèle déjà construit d’un ensemble de listes de cartes.</a:t>
            </a:r>
          </a:p>
          <a:p>
            <a:r>
              <a:rPr lang="fr-FR" dirty="0"/>
              <a:t>Nous n’avons pas besoin de toutes ces cartes. Pour le projet Menu Maker, j’ai uniquement gardé les listes suivantes : </a:t>
            </a:r>
            <a:r>
              <a:rPr lang="fr-FR" dirty="0" err="1"/>
              <a:t>Backlog</a:t>
            </a:r>
            <a:r>
              <a:rPr lang="fr-FR" dirty="0"/>
              <a:t>, en cours, Test, Terminé.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2E232C5-D26F-6AB7-D979-F7100DACA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51" y="2647507"/>
            <a:ext cx="5784112" cy="412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592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F39CACA-5912-238B-A971-7E5097FD5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02" y="272289"/>
            <a:ext cx="2057578" cy="100592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DB50371-E252-44D2-E06E-E5A4F62AA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02" y="424689"/>
            <a:ext cx="2057578" cy="1005927"/>
          </a:xfrm>
          <a:prstGeom prst="rect">
            <a:avLst/>
          </a:prstGeom>
        </p:spPr>
      </p:pic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E94DD3C-41FD-C276-B772-3C92395582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1055" y="2032959"/>
            <a:ext cx="5181600" cy="4064813"/>
          </a:xfrm>
        </p:spPr>
        <p:txBody>
          <a:bodyPr/>
          <a:lstStyle/>
          <a:p>
            <a:r>
              <a:rPr lang="fr-FR" dirty="0"/>
              <a:t>Voici la disposition de base de la planification du projet Menu Maker dans Trello.</a:t>
            </a:r>
          </a:p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3226647-6374-4FDF-0F11-5FB88859B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2" y="1814992"/>
            <a:ext cx="5571460" cy="42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153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F39CACA-5912-238B-A971-7E5097FD5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02" y="272289"/>
            <a:ext cx="2057578" cy="100592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DB50371-E252-44D2-E06E-E5A4F62AA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02" y="424689"/>
            <a:ext cx="2057578" cy="1005927"/>
          </a:xfrm>
          <a:prstGeom prst="rect">
            <a:avLst/>
          </a:prstGeom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FB2DA32E-E759-DE16-DA1E-53CE4B870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7652"/>
            <a:ext cx="10515600" cy="1325563"/>
          </a:xfrm>
        </p:spPr>
        <p:txBody>
          <a:bodyPr/>
          <a:lstStyle/>
          <a:p>
            <a:r>
              <a:rPr lang="fr-FR" dirty="0"/>
              <a:t>Création d’une nouvelle carte :</a:t>
            </a:r>
          </a:p>
        </p:txBody>
      </p:sp>
      <p:pic>
        <p:nvPicPr>
          <p:cNvPr id="12" name="Espace réservé du contenu 11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ED854CB3-FB56-1AAB-068E-8209462579F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791" y="3181017"/>
            <a:ext cx="3414056" cy="739204"/>
          </a:xfrm>
        </p:spPr>
      </p:pic>
      <p:pic>
        <p:nvPicPr>
          <p:cNvPr id="14" name="Espace réservé du contenu 13" descr="Une image contenant texte, capture d’écran, Police, Rectangle&#10;&#10;Description générée automatiquement">
            <a:extLst>
              <a:ext uri="{FF2B5EF4-FFF2-40B4-BE49-F238E27FC236}">
                <a16:creationId xmlns:a16="http://schemas.microsoft.com/office/drawing/2014/main" id="{2EFE8887-9B81-3197-7A68-6D904FC2D5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791" y="4373218"/>
            <a:ext cx="3002540" cy="1310754"/>
          </a:xfr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85CC3AD6-E54E-0756-ADD5-FBD53DCF5D03}"/>
              </a:ext>
            </a:extLst>
          </p:cNvPr>
          <p:cNvSpPr txBox="1"/>
          <p:nvPr/>
        </p:nvSpPr>
        <p:spPr>
          <a:xfrm>
            <a:off x="6788426" y="3383281"/>
            <a:ext cx="3906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Afin de créer une nouvelle carte, il faut aller en bas de la liste, cliquer sur ajouter une carte, la nommer, et recliquer sur ajouter une carte.</a:t>
            </a:r>
          </a:p>
        </p:txBody>
      </p:sp>
    </p:spTree>
    <p:extLst>
      <p:ext uri="{BB962C8B-B14F-4D97-AF65-F5344CB8AC3E}">
        <p14:creationId xmlns:p14="http://schemas.microsoft.com/office/powerpoint/2010/main" val="2381183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F39CACA-5912-238B-A971-7E5097FD5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02" y="272289"/>
            <a:ext cx="2057578" cy="100592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DB50371-E252-44D2-E06E-E5A4F62AA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02" y="424689"/>
            <a:ext cx="2057578" cy="100592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ADE0834-0E51-C615-E796-E72EC2070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137133"/>
            <a:ext cx="10515600" cy="1325563"/>
          </a:xfrm>
        </p:spPr>
        <p:txBody>
          <a:bodyPr/>
          <a:lstStyle/>
          <a:p>
            <a:r>
              <a:rPr lang="fr-FR" dirty="0"/>
              <a:t>A l’ouverture de cette carte, nous avons beaucoup d’options possibles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0DD2513-A664-BD68-2B3F-D37CC54CF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716" y="2474012"/>
            <a:ext cx="8548577" cy="411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62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F39CACA-5912-238B-A971-7E5097FD5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02" y="272289"/>
            <a:ext cx="2057578" cy="100592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DB50371-E252-44D2-E06E-E5A4F62AA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02" y="424689"/>
            <a:ext cx="2057578" cy="100592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37EB6B5-2466-6524-451D-CB36A8B83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8216"/>
            <a:ext cx="7911548" cy="557978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7AC9867-DF42-812E-9D50-E9AE17BDD9AC}"/>
              </a:ext>
            </a:extLst>
          </p:cNvPr>
          <p:cNvSpPr txBox="1"/>
          <p:nvPr/>
        </p:nvSpPr>
        <p:spPr>
          <a:xfrm>
            <a:off x="8138581" y="418063"/>
            <a:ext cx="3687417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Prenons l’exemple de la carte Créer une bannière dans la Landing-Page: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J’ai créé des étiquettes : une pour laquelle j’ai choisi la couleur et nommé cette étiquette landing-page afin de regrouper en mettant  la même étiquette à toutes les cartes des travaux qui appartiennent à la Landing-Page, l’autre afin de savoir si cette fonctionnalité doit être réalisée par le </a:t>
            </a:r>
            <a:r>
              <a:rPr lang="fr-FR" dirty="0" err="1"/>
              <a:t>front-end</a:t>
            </a:r>
            <a:r>
              <a:rPr lang="fr-FR" dirty="0"/>
              <a:t> ou le </a:t>
            </a:r>
            <a:r>
              <a:rPr lang="fr-FR" dirty="0" err="1"/>
              <a:t>back-end</a:t>
            </a:r>
            <a:r>
              <a:rPr lang="fr-F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J’ai ensuite rempli la partie description en décrivant ce dont l’utilisateur a besoin.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spécifications techniques : Avec quoi et/ou comment.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Enfin , j’ai ajouté des photos de la maquette pour que le développeur ait une idée du résultat visuel attendu.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5451198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1124</TotalTime>
  <Words>422</Words>
  <Application>Microsoft Office PowerPoint</Application>
  <PresentationFormat>Grand écran</PresentationFormat>
  <Paragraphs>27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Outils de gestion de projets Trello, utilisation :</vt:lpstr>
      <vt:lpstr>Présentation : Une fois connecté, nous arrivons dans le Dashboard.</vt:lpstr>
      <vt:lpstr>Présentation PowerPoint</vt:lpstr>
      <vt:lpstr>Présentation PowerPoint</vt:lpstr>
      <vt:lpstr>Création d’une nouvelle carte :</vt:lpstr>
      <vt:lpstr>A l’ouverture de cette carte, nous avons beaucoup d’options possibles 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ju ju</dc:creator>
  <cp:lastModifiedBy>ju ju</cp:lastModifiedBy>
  <cp:revision>4</cp:revision>
  <dcterms:created xsi:type="dcterms:W3CDTF">2023-08-10T14:33:56Z</dcterms:created>
  <dcterms:modified xsi:type="dcterms:W3CDTF">2023-08-15T10:48:02Z</dcterms:modified>
</cp:coreProperties>
</file>